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70" r:id="rId3"/>
    <p:sldId id="260" r:id="rId4"/>
    <p:sldId id="268" r:id="rId5"/>
    <p:sldId id="272" r:id="rId6"/>
    <p:sldId id="257" r:id="rId7"/>
    <p:sldId id="258" r:id="rId8"/>
    <p:sldId id="271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17" Type="http://schemas.openxmlformats.org/officeDocument/2006/relationships/image" Target="../media/image20.jpg"/><Relationship Id="rId2" Type="http://schemas.openxmlformats.org/officeDocument/2006/relationships/image" Target="../media/image22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18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B388-B2FA-DAA5-C7F4-09668C8D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13121" y="3201030"/>
            <a:ext cx="5048706" cy="1293028"/>
          </a:xfrm>
        </p:spPr>
        <p:txBody>
          <a:bodyPr/>
          <a:lstStyle/>
          <a:p>
            <a:r>
              <a:rPr lang="en-US" dirty="0"/>
              <a:t>Normal brains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B10DA-77D2-603E-EE7A-3E7536076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535" y="0"/>
            <a:ext cx="873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745D-FA30-3CE1-B7F4-B9588F52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03578" y="3007393"/>
            <a:ext cx="5199313" cy="1293028"/>
          </a:xfrm>
        </p:spPr>
        <p:txBody>
          <a:bodyPr/>
          <a:lstStyle/>
          <a:p>
            <a:r>
              <a:rPr lang="en-US" dirty="0"/>
              <a:t>Glioma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D702B-EE9A-0336-8AA4-0028B802D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1" y="0"/>
            <a:ext cx="8610600" cy="68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7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9C09-9794-AEF9-D9A1-A6708578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52545" y="2657213"/>
            <a:ext cx="5618181" cy="1293028"/>
          </a:xfrm>
        </p:spPr>
        <p:txBody>
          <a:bodyPr/>
          <a:lstStyle/>
          <a:p>
            <a:r>
              <a:rPr lang="en-US" dirty="0"/>
              <a:t>Meningioma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61850F-CAA0-89CA-2AFA-8BE0105E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C30-1ADA-38A5-2B80-F18EDD4C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94360" y="2614183"/>
            <a:ext cx="4746812" cy="1293028"/>
          </a:xfrm>
        </p:spPr>
        <p:txBody>
          <a:bodyPr/>
          <a:lstStyle/>
          <a:p>
            <a:r>
              <a:rPr lang="en-US" dirty="0"/>
              <a:t>Pituitary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E2AD1C-F817-EBE3-1565-AAE0B2B72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8101-408D-B672-D096-BD75E8FD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10C7-241A-BCBC-15B1-F225A29D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276475"/>
            <a:ext cx="3314700" cy="2305050"/>
          </a:xfrm>
          <a:prstGeom prst="rect">
            <a:avLst/>
          </a:prstGeom>
        </p:spPr>
      </p:pic>
      <p:pic>
        <p:nvPicPr>
          <p:cNvPr id="1026" name="Picture 2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D5DD5D1E-DF58-F8B6-0BB8-C5E3C8B43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4" y="295288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3EAE02AC-0139-0928-FE35-E692666A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7" y="282315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  <a:endParaRPr lang="en-US" sz="2000" b="1" dirty="0"/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of aggressiveness (From More Benign to Malignant)</a:t>
            </a:r>
            <a:endParaRPr lang="en-US" b="0" i="0" dirty="0"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5AE6-0CEE-330A-A204-F263C65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970"/>
            <a:ext cx="8610600" cy="1293028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Glioma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B93D-C051-AA25-301C-6F640D0E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40" y="2194561"/>
            <a:ext cx="11061260" cy="339675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 Is a common type of tumor originating in the brain.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 are gliomas,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originate in the glial cells that surround and support neurons in the brain, including astrocytes, oligodendrocytes and ependymal cells.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There are different types of gliomas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	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Astrocytomas</a:t>
            </a:r>
            <a:endParaRPr lang="en-US" sz="180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Brain stem gliomas,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Ependymomas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Mixed 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Oligodendrogliomas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Optic pathway gliomas</a:t>
            </a:r>
          </a:p>
          <a:p>
            <a:endParaRPr lang="en-US" dirty="0"/>
          </a:p>
        </p:txBody>
      </p:sp>
      <p:pic>
        <p:nvPicPr>
          <p:cNvPr id="2050" name="Picture 2" descr="RACGP - Current management of cerebral gliomas">
            <a:extLst>
              <a:ext uri="{FF2B5EF4-FFF2-40B4-BE49-F238E27FC236}">
                <a16:creationId xmlns:a16="http://schemas.microsoft.com/office/drawing/2014/main" id="{03ACE5D3-456C-2C39-BC7D-6C7657FA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0"/>
            <a:ext cx="3501006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ioblastoma Multiforme (GBM): Advancing Treatment for a Dangerous Brain  Tumor | Johns Hopkins Medicine">
            <a:extLst>
              <a:ext uri="{FF2B5EF4-FFF2-40B4-BE49-F238E27FC236}">
                <a16:creationId xmlns:a16="http://schemas.microsoft.com/office/drawing/2014/main" id="{E2BB9D25-48FD-8C93-AB9E-E1B1F136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59" y="0"/>
            <a:ext cx="3595441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ial Brain Cells, Long in Neurons' Shadow, Reveal Hidden Powers | Quanta  Magazine">
            <a:extLst>
              <a:ext uri="{FF2B5EF4-FFF2-40B4-BE49-F238E27FC236}">
                <a16:creationId xmlns:a16="http://schemas.microsoft.com/office/drawing/2014/main" id="{5A0DD2BB-9A39-FD6C-22A8-7D460ACE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5" y="4362344"/>
            <a:ext cx="3082282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3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8886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6593541" y="3429000"/>
            <a:ext cx="4822115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6808693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9D2C-9EE0-5BBA-9E31-E7608E12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9856694" cy="1293028"/>
          </a:xfrm>
        </p:spPr>
        <p:txBody>
          <a:bodyPr/>
          <a:lstStyle/>
          <a:p>
            <a:r>
              <a:rPr lang="en-US" dirty="0"/>
              <a:t>Proportion of train and test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3975B-0DA3-1ECF-CF1D-77709DDE0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906" y="2193925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19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0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34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38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99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944" y="1988820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89" y="1988820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54" y="1990613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38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53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14024</TotalTime>
  <Words>421</Words>
  <Application>Microsoft Office PowerPoint</Application>
  <PresentationFormat>Widescreen</PresentationFormat>
  <Paragraphs>86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Google Sans</vt:lpstr>
      <vt:lpstr>Noto Sans</vt:lpstr>
      <vt:lpstr>Noto Serif</vt:lpstr>
      <vt:lpstr>Wingdings</vt:lpstr>
      <vt:lpstr>Vapor Trail</vt:lpstr>
      <vt:lpstr>Brain Tumor Classification</vt:lpstr>
      <vt:lpstr>Brain tumors</vt:lpstr>
      <vt:lpstr>PowerPoint Presentation</vt:lpstr>
      <vt:lpstr>Glioma</vt:lpstr>
      <vt:lpstr>The data</vt:lpstr>
      <vt:lpstr>Proportion of train and test datasets</vt:lpstr>
      <vt:lpstr>The classes are balanced</vt:lpstr>
      <vt:lpstr>MRI Slicing</vt:lpstr>
      <vt:lpstr>PowerPoint Presentation</vt:lpstr>
      <vt:lpstr>Normal brains</vt:lpstr>
      <vt:lpstr>Glioma Tumor</vt:lpstr>
      <vt:lpstr>Meningioma Tumor</vt:lpstr>
      <vt:lpstr>Pituitary Tumor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7</cp:revision>
  <dcterms:created xsi:type="dcterms:W3CDTF">2023-07-17T17:34:13Z</dcterms:created>
  <dcterms:modified xsi:type="dcterms:W3CDTF">2023-07-28T08:34:56Z</dcterms:modified>
</cp:coreProperties>
</file>